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58" r:id="rId5"/>
    <p:sldId id="265" r:id="rId6"/>
    <p:sldId id="259" r:id="rId7"/>
    <p:sldId id="270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73" r:id="rId16"/>
    <p:sldId id="274" r:id="rId17"/>
    <p:sldId id="276" r:id="rId18"/>
    <p:sldId id="275" r:id="rId19"/>
    <p:sldId id="277" r:id="rId20"/>
    <p:sldId id="278" r:id="rId21"/>
    <p:sldId id="271" r:id="rId22"/>
    <p:sldId id="272" r:id="rId23"/>
    <p:sldId id="26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6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C432C-B1E4-43E3-9D71-06CB4CA42EB4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9403-7CFD-4657-9193-E603379FE79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99403-7CFD-4657-9193-E603379FE79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53F3B63-2F38-466A-8E7C-941342137A63}" type="datetimeFigureOut">
              <a:rPr lang="en-US" smtClean="0"/>
              <a:pPr/>
              <a:t>12/16/2017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39F1D610-C336-48E5-9C3C-D30192AF699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ocuments\ppt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352800" y="1828800"/>
            <a:ext cx="4800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  <a:latin typeface="Algerian" pitchFamily="82" charset="0"/>
              </a:rPr>
              <a:t>RAKSHA</a:t>
            </a:r>
            <a:endParaRPr lang="en-US" sz="480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5000" y="4572000"/>
            <a:ext cx="57390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Algerian" pitchFamily="82" charset="0"/>
              </a:rPr>
              <a:t>A Security Application</a:t>
            </a:r>
            <a:endParaRPr lang="en-IN" sz="3600" dirty="0">
              <a:solidFill>
                <a:schemeClr val="bg1"/>
              </a:solidFill>
              <a:latin typeface="Algerian" pitchFamily="82" charset="0"/>
            </a:endParaRPr>
          </a:p>
        </p:txBody>
      </p:sp>
      <p:pic>
        <p:nvPicPr>
          <p:cNvPr id="1029" name="Picture 5" descr="Image result for women safety imag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869017">
            <a:off x="838200" y="1524000"/>
            <a:ext cx="2057399" cy="2057400"/>
          </a:xfrm>
          <a:prstGeom prst="rect">
            <a:avLst/>
          </a:prstGeom>
          <a:noFill/>
        </p:spPr>
      </p:pic>
      <p:pic>
        <p:nvPicPr>
          <p:cNvPr id="1031" name="Picture 7" descr="Image result for women safety imag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794691">
            <a:off x="5638800" y="2971800"/>
            <a:ext cx="2286000" cy="1143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circl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USER\Documents\w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 descr="C:\Users\Triveni\Pictures\Screenshots\Screenshot (8).png"/>
          <p:cNvPicPr/>
          <p:nvPr/>
        </p:nvPicPr>
        <p:blipFill>
          <a:blip r:embed="rId3"/>
          <a:srcRect t="3782" r="76512" b="21277"/>
          <a:stretch>
            <a:fillRect/>
          </a:stretch>
        </p:blipFill>
        <p:spPr bwMode="auto">
          <a:xfrm>
            <a:off x="2895600" y="228600"/>
            <a:ext cx="3257550" cy="584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 rot="19855963">
            <a:off x="-8492" y="597677"/>
            <a:ext cx="2627964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rgbClr val="FFC000"/>
                </a:solidFill>
              </a:rPr>
              <a:t>Menu screen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6248400" y="304800"/>
            <a:ext cx="289560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By clicking image button in </a:t>
            </a:r>
          </a:p>
          <a:p>
            <a:r>
              <a:rPr lang="en-IN" dirty="0" smtClean="0"/>
              <a:t>the title screen ,menu screen </a:t>
            </a:r>
          </a:p>
          <a:p>
            <a:r>
              <a:rPr lang="en-IN" dirty="0" smtClean="0"/>
              <a:t>will open and there are few </a:t>
            </a:r>
          </a:p>
          <a:p>
            <a:r>
              <a:rPr lang="en-IN" dirty="0" smtClean="0"/>
              <a:t>Buttons as follows.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086600" y="1676400"/>
            <a:ext cx="1154803" cy="3693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FFC000"/>
                </a:solidFill>
                <a:sym typeface="Wingdings" pitchFamily="2" charset="2"/>
              </a:rPr>
              <a:t></a:t>
            </a:r>
            <a:r>
              <a:rPr lang="en-IN" dirty="0" smtClean="0">
                <a:solidFill>
                  <a:srgbClr val="FFC000"/>
                </a:solidFill>
              </a:rPr>
              <a:t>Settings</a:t>
            </a:r>
          </a:p>
        </p:txBody>
      </p:sp>
      <p:cxnSp>
        <p:nvCxnSpPr>
          <p:cNvPr id="8" name="Elbow Connector 7"/>
          <p:cNvCxnSpPr/>
          <p:nvPr/>
        </p:nvCxnSpPr>
        <p:spPr>
          <a:xfrm>
            <a:off x="5181600" y="1447800"/>
            <a:ext cx="1752600" cy="3810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400800" y="2133600"/>
            <a:ext cx="2438400" cy="1477328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On clicking settings button </a:t>
            </a:r>
          </a:p>
          <a:p>
            <a:pPr>
              <a:buNone/>
            </a:pPr>
            <a:r>
              <a:rPr lang="en-IN" dirty="0" smtClean="0"/>
              <a:t>in the menu screen, another </a:t>
            </a:r>
          </a:p>
          <a:p>
            <a:pPr>
              <a:buNone/>
            </a:pPr>
            <a:r>
              <a:rPr lang="en-IN" dirty="0" smtClean="0"/>
              <a:t>screen will open...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4800" y="2057400"/>
            <a:ext cx="1415772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FFC000"/>
                </a:solidFill>
                <a:sym typeface="Wingdings" pitchFamily="2" charset="2"/>
              </a:rPr>
              <a:t>About App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400" y="2590800"/>
            <a:ext cx="2514600" cy="230832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On clicking about app in</a:t>
            </a:r>
          </a:p>
          <a:p>
            <a:pPr>
              <a:buNone/>
            </a:pPr>
            <a:r>
              <a:rPr lang="en-IN" dirty="0" smtClean="0"/>
              <a:t>the menu screen, another</a:t>
            </a:r>
          </a:p>
          <a:p>
            <a:pPr>
              <a:buNone/>
            </a:pPr>
            <a:r>
              <a:rPr lang="en-IN" dirty="0" smtClean="0"/>
              <a:t>will be opened where user </a:t>
            </a:r>
          </a:p>
          <a:p>
            <a:pPr>
              <a:buNone/>
            </a:pPr>
            <a:r>
              <a:rPr lang="en-IN" dirty="0" smtClean="0"/>
              <a:t>can get the complete </a:t>
            </a:r>
          </a:p>
          <a:p>
            <a:pPr>
              <a:buNone/>
            </a:pPr>
            <a:r>
              <a:rPr lang="en-IN" dirty="0" smtClean="0"/>
              <a:t>information about</a:t>
            </a:r>
          </a:p>
          <a:p>
            <a:pPr>
              <a:buNone/>
            </a:pPr>
            <a:r>
              <a:rPr lang="en-IN" dirty="0" smtClean="0"/>
              <a:t>the application.</a:t>
            </a:r>
          </a:p>
        </p:txBody>
      </p:sp>
      <p:cxnSp>
        <p:nvCxnSpPr>
          <p:cNvPr id="17" name="Elbow Connector 16"/>
          <p:cNvCxnSpPr>
            <a:stCxn id="31" idx="7"/>
          </p:cNvCxnSpPr>
          <p:nvPr/>
        </p:nvCxnSpPr>
        <p:spPr>
          <a:xfrm rot="16200000" flipH="1">
            <a:off x="5295900" y="2705100"/>
            <a:ext cx="1273082" cy="1393918"/>
          </a:xfrm>
          <a:prstGeom prst="bentConnector4">
            <a:avLst>
              <a:gd name="adj1" fmla="val -3591"/>
              <a:gd name="adj2" fmla="val 5080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58000" y="3810000"/>
            <a:ext cx="1170513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FFC000"/>
                </a:solidFill>
                <a:sym typeface="Wingdings" pitchFamily="2" charset="2"/>
              </a:rPr>
              <a:t>Activate</a:t>
            </a:r>
          </a:p>
        </p:txBody>
      </p:sp>
      <p:cxnSp>
        <p:nvCxnSpPr>
          <p:cNvPr id="21" name="Elbow Connector 20"/>
          <p:cNvCxnSpPr/>
          <p:nvPr/>
        </p:nvCxnSpPr>
        <p:spPr>
          <a:xfrm rot="10800000" flipV="1">
            <a:off x="1905000" y="2133600"/>
            <a:ext cx="1524000" cy="152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029200" y="1371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352800" y="2057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05400" y="2743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33400" y="5334000"/>
            <a:ext cx="1406154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FFC000"/>
                </a:solidFill>
                <a:sym typeface="Wingdings" pitchFamily="2" charset="2"/>
              </a:rPr>
              <a:t>Deactivate</a:t>
            </a:r>
          </a:p>
        </p:txBody>
      </p:sp>
      <p:sp>
        <p:nvSpPr>
          <p:cNvPr id="37" name="Oval 36"/>
          <p:cNvSpPr/>
          <p:nvPr/>
        </p:nvSpPr>
        <p:spPr>
          <a:xfrm>
            <a:off x="3352800" y="3429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stCxn id="37" idx="2"/>
            <a:endCxn id="35" idx="3"/>
          </p:cNvCxnSpPr>
          <p:nvPr/>
        </p:nvCxnSpPr>
        <p:spPr>
          <a:xfrm rot="10800000" flipV="1">
            <a:off x="1939554" y="3505200"/>
            <a:ext cx="1413246" cy="2013466"/>
          </a:xfrm>
          <a:prstGeom prst="bentConnector3">
            <a:avLst>
              <a:gd name="adj1" fmla="val 4402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67600" y="5410200"/>
            <a:ext cx="752129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FFC000"/>
                </a:solidFill>
                <a:sym typeface="Wingdings" pitchFamily="2" charset="2"/>
              </a:rPr>
              <a:t>Exit</a:t>
            </a:r>
          </a:p>
        </p:txBody>
      </p:sp>
      <p:cxnSp>
        <p:nvCxnSpPr>
          <p:cNvPr id="43" name="Elbow Connector 42"/>
          <p:cNvCxnSpPr/>
          <p:nvPr/>
        </p:nvCxnSpPr>
        <p:spPr>
          <a:xfrm>
            <a:off x="5181600" y="4191000"/>
            <a:ext cx="1981200" cy="1295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400801" y="4267200"/>
            <a:ext cx="2514600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Activate Panic Activity which will help the user in sending messages.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28600" y="5715000"/>
            <a:ext cx="23622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deactivate all the features.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086600" y="5867400"/>
            <a:ext cx="162711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exit from application.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4953000" y="4114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USER\Documents\w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 descr="C:\Users\Triveni\Pictures\Screenshots\Screenshot (9).png"/>
          <p:cNvPicPr/>
          <p:nvPr/>
        </p:nvPicPr>
        <p:blipFill>
          <a:blip r:embed="rId3"/>
          <a:srcRect t="4260" r="76246" b="21183"/>
          <a:stretch>
            <a:fillRect/>
          </a:stretch>
        </p:blipFill>
        <p:spPr bwMode="auto">
          <a:xfrm>
            <a:off x="2743200" y="861056"/>
            <a:ext cx="3286148" cy="5996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 rot="20430336">
            <a:off x="364743" y="488931"/>
            <a:ext cx="1671227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/>
          <a:p>
            <a:r>
              <a:rPr lang="en-IN" sz="3600" dirty="0" smtClean="0">
                <a:solidFill>
                  <a:srgbClr val="FFC000"/>
                </a:solidFill>
              </a:rPr>
              <a:t>Settings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6553200" y="1143000"/>
            <a:ext cx="212519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FFC000"/>
                </a:solidFill>
                <a:sym typeface="Wingdings" pitchFamily="2" charset="2"/>
              </a:rPr>
              <a:t>Favourite contacts</a:t>
            </a:r>
          </a:p>
        </p:txBody>
      </p:sp>
      <p:cxnSp>
        <p:nvCxnSpPr>
          <p:cNvPr id="7" name="Elbow Connector 6"/>
          <p:cNvCxnSpPr/>
          <p:nvPr/>
        </p:nvCxnSpPr>
        <p:spPr>
          <a:xfrm flipV="1">
            <a:off x="5029200" y="1295400"/>
            <a:ext cx="1591797" cy="914400"/>
          </a:xfrm>
          <a:prstGeom prst="bentConnector3">
            <a:avLst>
              <a:gd name="adj1" fmla="val 81815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876800" y="2057400"/>
            <a:ext cx="1524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77000" y="1676400"/>
            <a:ext cx="2438400" cy="14773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On clicking the Favourite  contacts user will be able to set his own selected contact list in it.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" y="1981200"/>
            <a:ext cx="2286000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FFC000"/>
                </a:solidFill>
                <a:sym typeface="Wingdings" pitchFamily="2" charset="2"/>
              </a:rPr>
              <a:t>Alert message settings</a:t>
            </a:r>
          </a:p>
        </p:txBody>
      </p:sp>
      <p:cxnSp>
        <p:nvCxnSpPr>
          <p:cNvPr id="15" name="Elbow Connector 14"/>
          <p:cNvCxnSpPr/>
          <p:nvPr/>
        </p:nvCxnSpPr>
        <p:spPr>
          <a:xfrm rot="10800000">
            <a:off x="1905000" y="2362200"/>
            <a:ext cx="1447800" cy="83820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200400" y="3124200"/>
            <a:ext cx="1524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8600" y="2819400"/>
            <a:ext cx="2133600" cy="203132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On clicking alert message</a:t>
            </a:r>
          </a:p>
          <a:p>
            <a:pPr>
              <a:buNone/>
            </a:pPr>
            <a:r>
              <a:rPr lang="en-IN" dirty="0" smtClean="0"/>
              <a:t>settings the user will be able </a:t>
            </a:r>
          </a:p>
          <a:p>
            <a:pPr>
              <a:buNone/>
            </a:pPr>
            <a:r>
              <a:rPr lang="en-IN" dirty="0" smtClean="0"/>
              <a:t>to give his own alert message </a:t>
            </a:r>
          </a:p>
          <a:p>
            <a:pPr>
              <a:buNone/>
            </a:pPr>
            <a:r>
              <a:rPr lang="en-IN" dirty="0" smtClean="0"/>
              <a:t>in it.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6477000" y="3581400"/>
            <a:ext cx="1989134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en-IN" dirty="0" smtClean="0">
                <a:solidFill>
                  <a:srgbClr val="FFC000"/>
                </a:solidFill>
                <a:sym typeface="Wingdings" pitchFamily="2" charset="2"/>
              </a:rPr>
              <a:t>Location settings</a:t>
            </a:r>
          </a:p>
        </p:txBody>
      </p:sp>
      <p:cxnSp>
        <p:nvCxnSpPr>
          <p:cNvPr id="20" name="Elbow Connector 19"/>
          <p:cNvCxnSpPr>
            <a:endCxn id="18" idx="1"/>
          </p:cNvCxnSpPr>
          <p:nvPr/>
        </p:nvCxnSpPr>
        <p:spPr>
          <a:xfrm flipV="1">
            <a:off x="5029200" y="3766066"/>
            <a:ext cx="1447800" cy="272534"/>
          </a:xfrm>
          <a:prstGeom prst="bentConnector3">
            <a:avLst>
              <a:gd name="adj1" fmla="val 30567"/>
            </a:avLst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953000" y="3962400"/>
            <a:ext cx="1524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705600" y="4114800"/>
            <a:ext cx="1676400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On clicking the location</a:t>
            </a:r>
          </a:p>
          <a:p>
            <a:r>
              <a:rPr lang="en-US" dirty="0" smtClean="0"/>
              <a:t>Settings ,the user will trace </a:t>
            </a:r>
          </a:p>
          <a:p>
            <a:r>
              <a:rPr lang="en-US" dirty="0" smtClean="0"/>
              <a:t>Location of person who is in trouble.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w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 descr="C:\Users\Triveni\Pictures\Screenshots\Screenshot (10).png"/>
          <p:cNvPicPr/>
          <p:nvPr/>
        </p:nvPicPr>
        <p:blipFill>
          <a:blip r:embed="rId3"/>
          <a:srcRect t="3964" r="76246" b="20474"/>
          <a:stretch>
            <a:fillRect/>
          </a:stretch>
        </p:blipFill>
        <p:spPr bwMode="auto">
          <a:xfrm>
            <a:off x="0" y="1539240"/>
            <a:ext cx="2975610" cy="531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Triveni\Pictures\Screenshots\Screenshot (11).png"/>
          <p:cNvPicPr/>
          <p:nvPr/>
        </p:nvPicPr>
        <p:blipFill>
          <a:blip r:embed="rId4"/>
          <a:srcRect t="4019" r="76512" b="21513"/>
          <a:stretch>
            <a:fillRect/>
          </a:stretch>
        </p:blipFill>
        <p:spPr bwMode="auto">
          <a:xfrm>
            <a:off x="5795010" y="0"/>
            <a:ext cx="3348990" cy="597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505200" y="2667000"/>
            <a:ext cx="2209800" cy="120032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IN" sz="2400" dirty="0" smtClean="0"/>
              <a:t>On clicking alert message</a:t>
            </a:r>
          </a:p>
          <a:p>
            <a:pPr>
              <a:buNone/>
            </a:pPr>
            <a:r>
              <a:rPr lang="en-IN" sz="2400" dirty="0" smtClean="0"/>
              <a:t>Settings.</a:t>
            </a:r>
            <a:endParaRPr lang="en-US" sz="2400" dirty="0"/>
          </a:p>
        </p:txBody>
      </p:sp>
      <p:cxnSp>
        <p:nvCxnSpPr>
          <p:cNvPr id="20" name="Elbow Connector 19"/>
          <p:cNvCxnSpPr/>
          <p:nvPr/>
        </p:nvCxnSpPr>
        <p:spPr>
          <a:xfrm rot="5400000">
            <a:off x="1181100" y="1409700"/>
            <a:ext cx="1447800" cy="4572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600200" y="2133600"/>
            <a:ext cx="762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4648200" y="2438400"/>
            <a:ext cx="1828800" cy="152400"/>
          </a:xfrm>
          <a:prstGeom prst="bentConnector3">
            <a:avLst>
              <a:gd name="adj1" fmla="val 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324600" y="2209800"/>
            <a:ext cx="1524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5800" y="152400"/>
            <a:ext cx="2362200" cy="92333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IN" dirty="0" smtClean="0"/>
              <a:t>On clicking the Favourite </a:t>
            </a:r>
          </a:p>
          <a:p>
            <a:pPr>
              <a:buNone/>
            </a:pPr>
            <a:r>
              <a:rPr lang="en-IN" dirty="0" smtClean="0"/>
              <a:t>contacts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>
                <a:solidFill>
                  <a:srgbClr val="FFC000"/>
                </a:solidFill>
              </a:rPr>
              <a:t>On click location settings</a:t>
            </a:r>
            <a:endParaRPr lang="en-IN" sz="4400" dirty="0">
              <a:solidFill>
                <a:srgbClr val="FFC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3657600"/>
            <a:ext cx="2895600" cy="2270125"/>
          </a:xfrm>
        </p:spPr>
        <p:txBody>
          <a:bodyPr>
            <a:normAutofit fontScale="85000" lnSpcReduction="10000"/>
          </a:bodyPr>
          <a:lstStyle/>
          <a:p>
            <a:pPr lvl="3">
              <a:buNone/>
            </a:pPr>
            <a:r>
              <a:rPr lang="en-IN" dirty="0" smtClean="0"/>
              <a:t>On clicking the location </a:t>
            </a:r>
          </a:p>
          <a:p>
            <a:pPr lvl="3">
              <a:buNone/>
            </a:pPr>
            <a:r>
              <a:rPr lang="en-IN" dirty="0" smtClean="0"/>
              <a:t>settings the user will be</a:t>
            </a:r>
          </a:p>
          <a:p>
            <a:pPr lvl="3">
              <a:buNone/>
            </a:pPr>
            <a:r>
              <a:rPr lang="en-IN" dirty="0" smtClean="0"/>
              <a:t> tracing his exact location.</a:t>
            </a:r>
          </a:p>
          <a:p>
            <a:pPr lvl="3">
              <a:buNone/>
            </a:pPr>
            <a:endParaRPr lang="en-IN" dirty="0" smtClean="0">
              <a:sym typeface="Wingdings" pitchFamily="2" charset="2"/>
            </a:endParaRPr>
          </a:p>
        </p:txBody>
      </p:sp>
      <p:pic>
        <p:nvPicPr>
          <p:cNvPr id="4" name="Picture 3" descr="C:\Users\Triveni\Pictures\Screenshots\Screenshot (19).png"/>
          <p:cNvPicPr/>
          <p:nvPr/>
        </p:nvPicPr>
        <p:blipFill>
          <a:blip r:embed="rId2"/>
          <a:srcRect l="23741" t="34496" r="60564" b="13524"/>
          <a:stretch>
            <a:fillRect/>
          </a:stretch>
        </p:blipFill>
        <p:spPr bwMode="auto">
          <a:xfrm>
            <a:off x="5357818" y="1357298"/>
            <a:ext cx="2838450" cy="531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Triveni\Pictures\Screenshots\Screenshot (18).png"/>
          <p:cNvPicPr/>
          <p:nvPr/>
        </p:nvPicPr>
        <p:blipFill>
          <a:blip r:embed="rId3"/>
          <a:srcRect l="41557" t="12989" r="12431" b="8130"/>
          <a:stretch>
            <a:fillRect/>
          </a:stretch>
        </p:blipFill>
        <p:spPr bwMode="auto">
          <a:xfrm>
            <a:off x="5500694" y="1928802"/>
            <a:ext cx="250033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4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Android studio files(.xml)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4" name="Content Placeholder 3" descr="C:\Users\Triveni\Pictures\Screenshots\Screenshot (27).png"/>
          <p:cNvPicPr>
            <a:picLocks noGrp="1"/>
          </p:cNvPicPr>
          <p:nvPr>
            <p:ph idx="1"/>
          </p:nvPr>
        </p:nvPicPr>
        <p:blipFill>
          <a:blip r:embed="rId2"/>
          <a:srcRect b="4019"/>
          <a:stretch>
            <a:fillRect/>
          </a:stretch>
        </p:blipFill>
        <p:spPr bwMode="auto">
          <a:xfrm>
            <a:off x="456664" y="1554163"/>
            <a:ext cx="838307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6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>
                <a:solidFill>
                  <a:srgbClr val="FFC000"/>
                </a:solidFill>
              </a:rPr>
              <a:t>(.xml-Design part)</a:t>
            </a:r>
            <a:endParaRPr lang="en-IN" sz="4400" dirty="0">
              <a:solidFill>
                <a:srgbClr val="FFC000"/>
              </a:solidFill>
            </a:endParaRPr>
          </a:p>
        </p:txBody>
      </p:sp>
      <p:pic>
        <p:nvPicPr>
          <p:cNvPr id="4" name="Content Placeholder 3" descr="C:\Users\Triveni\Pictures\Screenshots\Screenshot (28).png"/>
          <p:cNvPicPr>
            <a:picLocks noGrp="1"/>
          </p:cNvPicPr>
          <p:nvPr>
            <p:ph idx="1"/>
          </p:nvPr>
        </p:nvPicPr>
        <p:blipFill>
          <a:blip r:embed="rId2"/>
          <a:srcRect b="4255"/>
          <a:stretch>
            <a:fillRect/>
          </a:stretch>
        </p:blipFill>
        <p:spPr bwMode="auto">
          <a:xfrm>
            <a:off x="446333" y="1554163"/>
            <a:ext cx="840373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>
                <a:solidFill>
                  <a:srgbClr val="FFC000"/>
                </a:solidFill>
              </a:rPr>
              <a:t>Basic Java coding</a:t>
            </a:r>
            <a:endParaRPr lang="en-IN" sz="4400" dirty="0">
              <a:solidFill>
                <a:srgbClr val="FFC000"/>
              </a:solidFill>
            </a:endParaRPr>
          </a:p>
        </p:txBody>
      </p:sp>
      <p:pic>
        <p:nvPicPr>
          <p:cNvPr id="4" name="Content Placeholder 3" descr="C:\Users\Triveni\Pictures\Screenshots\Screenshot (23).png"/>
          <p:cNvPicPr>
            <a:picLocks noGrp="1"/>
          </p:cNvPicPr>
          <p:nvPr>
            <p:ph idx="1"/>
          </p:nvPr>
        </p:nvPicPr>
        <p:blipFill>
          <a:blip r:embed="rId2"/>
          <a:srcRect b="4255"/>
          <a:stretch>
            <a:fillRect/>
          </a:stretch>
        </p:blipFill>
        <p:spPr bwMode="auto">
          <a:xfrm>
            <a:off x="446333" y="1554163"/>
            <a:ext cx="840373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 smtClean="0">
                <a:solidFill>
                  <a:srgbClr val="FFC000"/>
                </a:solidFill>
              </a:rPr>
              <a:t>(.java-Notification Bar)</a:t>
            </a:r>
            <a:endParaRPr lang="en-IN" sz="4000" dirty="0">
              <a:solidFill>
                <a:srgbClr val="FFC000"/>
              </a:solidFill>
            </a:endParaRPr>
          </a:p>
        </p:txBody>
      </p:sp>
      <p:pic>
        <p:nvPicPr>
          <p:cNvPr id="4" name="Content Placeholder 3" descr="C:\Users\Triveni\Pictures\Screenshots\Screenshot (29).png"/>
          <p:cNvPicPr>
            <a:picLocks noGrp="1"/>
          </p:cNvPicPr>
          <p:nvPr>
            <p:ph idx="1"/>
          </p:nvPr>
        </p:nvPicPr>
        <p:blipFill>
          <a:blip r:embed="rId2"/>
          <a:srcRect b="5437"/>
          <a:stretch>
            <a:fillRect/>
          </a:stretch>
        </p:blipFill>
        <p:spPr bwMode="auto">
          <a:xfrm>
            <a:off x="393812" y="1554163"/>
            <a:ext cx="850877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4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>
                <a:solidFill>
                  <a:srgbClr val="FFC000"/>
                </a:solidFill>
              </a:rPr>
              <a:t>Maps activity</a:t>
            </a:r>
            <a:endParaRPr lang="en-IN" sz="4400" dirty="0">
              <a:solidFill>
                <a:srgbClr val="FFC000"/>
              </a:solidFill>
            </a:endParaRPr>
          </a:p>
        </p:txBody>
      </p:sp>
      <p:pic>
        <p:nvPicPr>
          <p:cNvPr id="4" name="Content Placeholder 3" descr="C:\Users\Triveni\Pictures\Screenshots\Screenshot (24).png"/>
          <p:cNvPicPr>
            <a:picLocks noGrp="1"/>
          </p:cNvPicPr>
          <p:nvPr>
            <p:ph idx="1"/>
          </p:nvPr>
        </p:nvPicPr>
        <p:blipFill>
          <a:blip r:embed="rId2"/>
          <a:srcRect b="4492"/>
          <a:stretch>
            <a:fillRect/>
          </a:stretch>
        </p:blipFill>
        <p:spPr bwMode="auto">
          <a:xfrm>
            <a:off x="435906" y="1554163"/>
            <a:ext cx="84245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heel spokes="2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2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Triveni\Pictures\Screenshots\Screenshot (25).png"/>
          <p:cNvPicPr>
            <a:picLocks noGrp="1"/>
          </p:cNvPicPr>
          <p:nvPr>
            <p:ph idx="1"/>
          </p:nvPr>
        </p:nvPicPr>
        <p:blipFill>
          <a:blip r:embed="rId2"/>
          <a:srcRect b="5437"/>
          <a:stretch>
            <a:fillRect/>
          </a:stretch>
        </p:blipFill>
        <p:spPr bwMode="auto">
          <a:xfrm>
            <a:off x="393812" y="1554163"/>
            <a:ext cx="850877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C:\Users\USER\Documents\bk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 rot="21272823">
            <a:off x="2657321" y="1613503"/>
            <a:ext cx="35621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600" dirty="0" smtClean="0">
                <a:solidFill>
                  <a:srgbClr val="FFC000"/>
                </a:solidFill>
                <a:latin typeface="Algerian" pitchFamily="82" charset="0"/>
              </a:rPr>
              <a:t>WHY ?</a:t>
            </a:r>
            <a:endParaRPr lang="en-US" sz="9600" dirty="0">
              <a:latin typeface="Algerian" pitchFamily="82" charset="0"/>
            </a:endParaRPr>
          </a:p>
        </p:txBody>
      </p:sp>
      <p:pic>
        <p:nvPicPr>
          <p:cNvPr id="4" name="Picture 3" descr="Image result for images of android  thinki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4114800"/>
            <a:ext cx="2293620" cy="2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Image result for women safety imag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4267200"/>
            <a:ext cx="3352800" cy="2229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After inserting the favourite contacts and setting alert messages and location settings, user will be able to access the </a:t>
            </a:r>
            <a:r>
              <a:rPr lang="en-IN" dirty="0" smtClean="0"/>
              <a:t>application.</a:t>
            </a:r>
          </a:p>
          <a:p>
            <a:r>
              <a:rPr lang="en-IN" dirty="0" smtClean="0"/>
              <a:t>So, at last app will be able to send an alert message and the location to the selected contacts</a:t>
            </a:r>
            <a:r>
              <a:rPr lang="en-IN" dirty="0" smtClean="0"/>
              <a:t>.</a:t>
            </a:r>
          </a:p>
          <a:p>
            <a:r>
              <a:rPr lang="en-IN" dirty="0" smtClean="0"/>
              <a:t> This is how the application will work &amp; by doing this we can handle the trouble situations in an easy way and provide them safety and security.</a:t>
            </a:r>
          </a:p>
          <a:p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400" dirty="0" smtClean="0">
                <a:solidFill>
                  <a:srgbClr val="FFC000"/>
                </a:solidFill>
              </a:rPr>
              <a:t>Quick review</a:t>
            </a: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900" dirty="0" smtClean="0">
                <a:solidFill>
                  <a:srgbClr val="FFC000"/>
                </a:solidFill>
              </a:rPr>
              <a:t>Future improvements</a:t>
            </a: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Along with the alert message and the location ,A voice message will also be forwarded to the selected contacts</a:t>
            </a:r>
            <a:r>
              <a:rPr lang="en-IN" dirty="0" smtClean="0"/>
              <a:t>.</a:t>
            </a:r>
          </a:p>
          <a:p>
            <a:r>
              <a:rPr lang="en-IN" dirty="0" smtClean="0"/>
              <a:t>To be able to record the opponents voice and capture his images and this should also be forwarded to the selected contacts.  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ransition spd="med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ocuments\thn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620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USER\Documents\w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04800" y="838200"/>
            <a:ext cx="5963492" cy="110799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IN" sz="6600" dirty="0" smtClean="0"/>
              <a:t>Security Purpose</a:t>
            </a:r>
            <a:endParaRPr lang="en-US" sz="6600" dirty="0"/>
          </a:p>
        </p:txBody>
      </p:sp>
      <p:sp>
        <p:nvSpPr>
          <p:cNvPr id="4" name="Rectangle 3"/>
          <p:cNvSpPr/>
          <p:nvPr/>
        </p:nvSpPr>
        <p:spPr>
          <a:xfrm>
            <a:off x="228600" y="2514600"/>
            <a:ext cx="8686800" cy="13234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There are a million ways to defend yourself. There are a million people telling you how to do it. I’m not trying to be either of those. What I do want to do is help you become aware of some really basic self awareness/situational awareness things you can do to help you increase your safety when you’re out.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4419600"/>
            <a:ext cx="8534400" cy="19389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</a:rPr>
              <a:t>To provide  safety measures to those who are in trouble.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</a:rPr>
              <a:t>To spread awareness among people about this application.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</a:rPr>
              <a:t>To pass information to the cobs about the persons who faces trouble.</a:t>
            </a:r>
          </a:p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</a:rPr>
              <a:t>To alert every one that he/she is in trouble.</a:t>
            </a:r>
          </a:p>
          <a:p>
            <a:pPr>
              <a:buNone/>
            </a:pPr>
            <a:r>
              <a:rPr lang="en-IN" sz="2000" dirty="0" smtClean="0">
                <a:solidFill>
                  <a:schemeClr val="bg1"/>
                </a:solidFill>
              </a:rPr>
              <a:t>                By this we can handle the trouble situations in an easy way and provide them safety and security.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ocuments\ppt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405997" y="2133600"/>
            <a:ext cx="41020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dirty="0" smtClean="0">
                <a:solidFill>
                  <a:srgbClr val="FFC000"/>
                </a:solidFill>
              </a:rPr>
              <a:t>HOW ????</a:t>
            </a:r>
            <a:endParaRPr lang="en-US" sz="7200" dirty="0"/>
          </a:p>
        </p:txBody>
      </p:sp>
      <p:pic>
        <p:nvPicPr>
          <p:cNvPr id="4" name="Picture 3" descr="Image result for images of android thinki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1524000"/>
            <a:ext cx="2176490" cy="444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USER\Documents\ppt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981200" y="304800"/>
            <a:ext cx="5756769" cy="101566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>
            <a:spAutoFit/>
          </a:bodyPr>
          <a:lstStyle/>
          <a:p>
            <a:r>
              <a:rPr lang="en-IN" sz="6000" dirty="0" smtClean="0">
                <a:solidFill>
                  <a:srgbClr val="FFC000"/>
                </a:solidFill>
              </a:rPr>
              <a:t>ANDROID STUDIO</a:t>
            </a:r>
            <a:endParaRPr lang="en-US" sz="6000" dirty="0"/>
          </a:p>
        </p:txBody>
      </p:sp>
      <p:pic>
        <p:nvPicPr>
          <p:cNvPr id="8" name="Content Placeholder 5" descr="Image result for ANDROID STUDIO IMAGES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4800" y="1676400"/>
            <a:ext cx="2514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352800" y="2514600"/>
            <a:ext cx="4572000" cy="39703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This application is developed with the help of android studio which is the official Integrated Development Environment (IDE) for Google’s android application system.</a:t>
            </a:r>
          </a:p>
          <a:p>
            <a:r>
              <a:rPr lang="en-IN" sz="2800" b="1" dirty="0" smtClean="0">
                <a:solidFill>
                  <a:schemeClr val="bg1"/>
                </a:solidFill>
              </a:rPr>
              <a:t>Android</a:t>
            </a:r>
            <a:r>
              <a:rPr lang="en-IN" sz="2800" dirty="0" smtClean="0">
                <a:solidFill>
                  <a:schemeClr val="bg1"/>
                </a:solidFill>
              </a:rPr>
              <a:t> is developed by Andy Rubin.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ocuments\ppt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 rot="20313170">
            <a:off x="3359791" y="2334853"/>
            <a:ext cx="2960362" cy="10156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0" dirty="0" smtClean="0"/>
              <a:t>What???</a:t>
            </a:r>
            <a:endParaRPr lang="en-US" sz="6000" dirty="0"/>
          </a:p>
        </p:txBody>
      </p:sp>
      <p:pic>
        <p:nvPicPr>
          <p:cNvPr id="5124" name="Picture 4" descr="Image result for women empowerment pos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04800"/>
            <a:ext cx="3505200" cy="2283102"/>
          </a:xfrm>
          <a:prstGeom prst="rect">
            <a:avLst/>
          </a:prstGeom>
          <a:noFill/>
        </p:spPr>
      </p:pic>
      <p:pic>
        <p:nvPicPr>
          <p:cNvPr id="5126" name="Picture 6" descr="Image result for women empowerment post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3657600"/>
            <a:ext cx="2857500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USER\Documents\w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76400" y="304800"/>
            <a:ext cx="5791394" cy="83099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RAKSHA APPLICATION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524000"/>
            <a:ext cx="3581400" cy="923330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3600" dirty="0" smtClean="0">
                <a:solidFill>
                  <a:schemeClr val="bg1"/>
                </a:solidFill>
              </a:rPr>
              <a:t>Application logo</a:t>
            </a:r>
          </a:p>
          <a:p>
            <a:endParaRPr lang="en-IN" dirty="0"/>
          </a:p>
        </p:txBody>
      </p:sp>
      <p:pic>
        <p:nvPicPr>
          <p:cNvPr id="6" name="Picture 5" descr="C:\Users\Triveni\Downloads\wome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2819400"/>
            <a:ext cx="3847349" cy="18954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USER\Documents\w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292" y="1"/>
            <a:ext cx="9159292" cy="6846570"/>
          </a:xfrm>
          <a:prstGeom prst="rect">
            <a:avLst/>
          </a:prstGeom>
          <a:noFill/>
        </p:spPr>
      </p:pic>
      <p:pic>
        <p:nvPicPr>
          <p:cNvPr id="3" name="Picture 2" descr="C:\Users\Triveni\Pictures\Screenshots\Screenshot (13).png"/>
          <p:cNvPicPr/>
          <p:nvPr/>
        </p:nvPicPr>
        <p:blipFill>
          <a:blip r:embed="rId3"/>
          <a:srcRect t="3546" r="76778" b="21040"/>
          <a:stretch>
            <a:fillRect/>
          </a:stretch>
        </p:blipFill>
        <p:spPr bwMode="auto">
          <a:xfrm>
            <a:off x="5929290" y="1066800"/>
            <a:ext cx="3214710" cy="558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819400" y="304800"/>
            <a:ext cx="30348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First screen</a:t>
            </a:r>
            <a:endParaRPr lang="en-US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1905000"/>
            <a:ext cx="3259034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IN" sz="2400" dirty="0" smtClean="0"/>
              <a:t>Here  is the panic button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19600" y="2133600"/>
            <a:ext cx="13716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90600" y="3429000"/>
            <a:ext cx="4572000" cy="3108543"/>
          </a:xfrm>
          <a:prstGeom prst="rect">
            <a:avLst/>
          </a:prstGeom>
          <a:solidFill>
            <a:srgbClr val="00B0F0"/>
          </a:solidFill>
        </p:spPr>
        <p:txBody>
          <a:bodyPr>
            <a:spAutoFit/>
          </a:bodyPr>
          <a:lstStyle/>
          <a:p>
            <a:pPr>
              <a:buNone/>
            </a:pPr>
            <a:r>
              <a:rPr lang="en-IN" sz="2800" dirty="0" smtClean="0"/>
              <a:t>By clicking it an alert message </a:t>
            </a:r>
          </a:p>
          <a:p>
            <a:pPr>
              <a:buNone/>
            </a:pPr>
            <a:r>
              <a:rPr lang="en-IN" sz="2800" dirty="0" smtClean="0"/>
              <a:t>Will be forwarded to the </a:t>
            </a:r>
          </a:p>
          <a:p>
            <a:pPr>
              <a:buNone/>
            </a:pPr>
            <a:r>
              <a:rPr lang="en-IN" sz="2800" dirty="0" smtClean="0"/>
              <a:t>Selected contacts.</a:t>
            </a:r>
          </a:p>
          <a:p>
            <a:pPr>
              <a:buNone/>
            </a:pPr>
            <a:r>
              <a:rPr lang="en-IN" sz="2800" dirty="0" smtClean="0"/>
              <a:t> --&gt;After clicking the button </a:t>
            </a:r>
          </a:p>
          <a:p>
            <a:pPr>
              <a:buNone/>
            </a:pPr>
            <a:r>
              <a:rPr lang="en-IN" sz="2800" dirty="0" smtClean="0"/>
              <a:t>there will a pop up message </a:t>
            </a:r>
          </a:p>
          <a:p>
            <a:pPr>
              <a:buNone/>
            </a:pPr>
            <a:r>
              <a:rPr lang="en-IN" sz="2800" dirty="0" smtClean="0"/>
              <a:t>displayed for the conformation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USER\Documents\w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70" y="0"/>
            <a:ext cx="9092630" cy="6858000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486400" y="381000"/>
            <a:ext cx="2959143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FFC000"/>
                </a:solidFill>
              </a:rPr>
              <a:t>Home Screen</a:t>
            </a:r>
            <a:endParaRPr lang="en-US" sz="4000" dirty="0"/>
          </a:p>
        </p:txBody>
      </p:sp>
      <p:pic>
        <p:nvPicPr>
          <p:cNvPr id="4" name="Picture 3" descr="C:\Users\Triveni\Pictures\Screenshots\Screenshot (7).png"/>
          <p:cNvPicPr/>
          <p:nvPr/>
        </p:nvPicPr>
        <p:blipFill>
          <a:blip r:embed="rId3"/>
          <a:srcRect t="4019" r="76512" b="21513"/>
          <a:stretch>
            <a:fillRect/>
          </a:stretch>
        </p:blipFill>
        <p:spPr bwMode="auto">
          <a:xfrm>
            <a:off x="228600" y="762000"/>
            <a:ext cx="3372398" cy="58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962400" y="12192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600" dirty="0" smtClean="0"/>
              <a:t>By clicking settings button in  the first screen Title screen </a:t>
            </a:r>
          </a:p>
          <a:p>
            <a:pPr>
              <a:buNone/>
            </a:pPr>
            <a:r>
              <a:rPr lang="en-IN" sz="3600" dirty="0" smtClean="0"/>
              <a:t>will open, where an image  Button is seen.</a:t>
            </a:r>
            <a:endParaRPr lang="en-IN" sz="3600" dirty="0"/>
          </a:p>
        </p:txBody>
      </p:sp>
      <p:cxnSp>
        <p:nvCxnSpPr>
          <p:cNvPr id="7" name="Elbow Connector 6"/>
          <p:cNvCxnSpPr/>
          <p:nvPr/>
        </p:nvCxnSpPr>
        <p:spPr>
          <a:xfrm rot="10800000" flipV="1">
            <a:off x="4343400" y="4876800"/>
            <a:ext cx="2286794" cy="45720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6210300" y="4533900"/>
            <a:ext cx="685800" cy="1588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562</Words>
  <Application>Microsoft Office PowerPoint</Application>
  <PresentationFormat>On-screen Show (4:3)</PresentationFormat>
  <Paragraphs>83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Trek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On click location settings</vt:lpstr>
      <vt:lpstr>Android studio files(.xml)</vt:lpstr>
      <vt:lpstr>(.xml-Design part)</vt:lpstr>
      <vt:lpstr>Basic Java coding</vt:lpstr>
      <vt:lpstr>(.java-Notification Bar)</vt:lpstr>
      <vt:lpstr>Maps activity</vt:lpstr>
      <vt:lpstr>Slide 19</vt:lpstr>
      <vt:lpstr>Quick review </vt:lpstr>
      <vt:lpstr>Future improvements 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HP</cp:lastModifiedBy>
  <cp:revision>21</cp:revision>
  <dcterms:created xsi:type="dcterms:W3CDTF">2017-12-15T14:58:43Z</dcterms:created>
  <dcterms:modified xsi:type="dcterms:W3CDTF">2017-12-15T19:27:43Z</dcterms:modified>
</cp:coreProperties>
</file>